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3BCDF-FEF0-4E04-8DBC-01B7C6EB6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D41CC-013F-46BC-8840-82DD61AC0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DCD1A-7DEB-485B-924A-1638AC30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58023-E0A8-4D57-BCFC-97A277D2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C0D4F-54D3-49A0-9EA9-5E175A384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0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6F414-A298-45D2-A939-BE35E1893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3B2FB-6404-4A55-B9BC-791505B22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328B3-12EC-4B96-9C29-28813B593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7BF9C-BC09-4E8E-9BF8-AAB2C703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4856D-49B6-4215-9548-AACB497D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4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17BCDE-8A78-41F7-82FE-4FAC89EC6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37AD5-7E63-4193-853D-41C0F8540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4BB0F-9DDB-4C0A-A3B4-96AC0B3F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48569-C026-4AE3-85FF-4185C273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11F4A-8289-436A-9BF2-D9F95F541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360C5-39C4-4BBE-89D4-FDF506210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3712D-708F-4E9C-9F83-EAADEFA47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82D95-602B-4807-B86E-B29BA5E8E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B43AD-DABA-4972-B1A6-1292D865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E544F-A8E7-4B1E-B357-DC69190A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2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E531D-409F-4F09-9166-FF9A1B446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A319B-3813-491E-BC22-9302F4E24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5419D-C365-4A3C-9D07-804306094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CCD8-DCA1-4334-AE70-D19D3865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C01FA-C6A5-460E-B4E2-55ADEC12C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9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1618C-F20B-41EA-96AD-FAA739BEC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F3DF7-5D98-4F66-B536-574E9AABF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711DF-7E43-4019-989C-CF94145AF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10BDF-33A5-4A2D-91D9-C5567A83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8E9D5-03A3-4C31-BC62-FE03E3C12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9A00C-4F8E-4AD3-8605-7387B3ED2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2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075A-7595-4F74-8886-70CA73EA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6D05E-A061-4799-B7A0-059E0F087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6E04E-5223-40DD-B6F2-CB80D45F8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5A7E55-259A-4D80-A87B-FDBD5C095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4AB35-7D33-4DFB-8946-5CC7BA902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EBBF49-25BB-48D5-96F8-088BC4685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D57A9C-D2DF-46A3-9466-B86777751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E486E9-3B1F-474D-81CE-64EAE6DC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1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3F6F-25DF-4AB5-85F7-B4E8BAFD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0B7C8A-CC4D-44E6-A84D-985B05D7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DB91A-AFDE-457F-AD22-03FE10A8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A7A1F-FE39-497E-BDD0-5543F0B9C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7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FA97B-5BF7-4406-9BC5-F49D88C16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7426CE-FB0E-4409-9600-EBAD3A3B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8F4351-F0BE-48A1-835D-2C0BEA836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3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795B-DD05-4F5D-AC92-3A8CF8274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9C897-A468-4800-9972-BE1473570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F064D-28BB-4A60-93B9-5E707530A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2E4CA-2430-407A-99B5-92CD93427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EA6B7-EF25-42CA-A145-59850AF5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C415A-E0CC-4F0C-969B-AE933C81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0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DEA3C-EC7A-4328-9B89-EDBFD7E81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7A90D-DB64-42CE-9885-1092C34FC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DFA29-CD46-4375-81F1-E398E77AF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951CF-6161-4393-BC87-038B7CAF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417C9-12DE-4398-AD24-98A9B4F0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D16CE-EEC4-415D-8780-41D7038F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7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17B0C8-6040-4119-B6DB-C2C7D998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7A120-E1C6-484B-96B3-2DFF551F0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A1E9C-E148-4134-9442-1EA63CFDA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F9D2D-32AC-4E88-A561-AE583D5CF6C1}" type="datetimeFigureOut">
              <a:rPr lang="en-US" smtClean="0"/>
              <a:t>2/27/2021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E5F46-9F02-4C31-A402-DC0C86788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6D080-2052-497D-9C91-0E3DB0614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5AE18-F82F-4793-9838-9C4612CAF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4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279374"/>
            <a:ext cx="6705600" cy="3588026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en-US" dirty="0"/>
              <a:t>Projected Budget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 </a:t>
            </a:r>
          </a:p>
        </p:txBody>
      </p:sp>
      <p:sp>
        <p:nvSpPr>
          <p:cNvPr id="9219" name="Title 1"/>
          <p:cNvSpPr>
            <a:spLocks noGrp="1"/>
          </p:cNvSpPr>
          <p:nvPr>
            <p:ph type="ctrTitle"/>
          </p:nvPr>
        </p:nvSpPr>
        <p:spPr>
          <a:xfrm>
            <a:off x="2362200" y="457201"/>
            <a:ext cx="7772400" cy="1470025"/>
          </a:xfrm>
        </p:spPr>
        <p:txBody>
          <a:bodyPr/>
          <a:lstStyle/>
          <a:p>
            <a:pPr algn="l"/>
            <a:r>
              <a:rPr lang="en-US" altLang="en-US" sz="3200" dirty="0"/>
              <a:t>Project XYC:  Scope</a:t>
            </a:r>
            <a:endParaRPr lang="en-US" altLang="en-US" sz="3200" i="1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1752600"/>
            <a:ext cx="7162800" cy="243840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en-US" sz="3800" dirty="0"/>
              <a:t>Projected Milestone</a:t>
            </a:r>
          </a:p>
          <a:p>
            <a:pPr algn="l">
              <a:defRPr/>
            </a:pPr>
            <a:r>
              <a:rPr lang="en-US" dirty="0"/>
              <a:t>The following represent key project milestones, with estimated completion dates:</a:t>
            </a:r>
          </a:p>
          <a:p>
            <a:pPr algn="l">
              <a:defRPr/>
            </a:pPr>
            <a:r>
              <a:rPr lang="en-US" dirty="0"/>
              <a:t> </a:t>
            </a:r>
          </a:p>
          <a:p>
            <a:pPr algn="l">
              <a:defRPr/>
            </a:pPr>
            <a:r>
              <a:rPr lang="en-US" dirty="0"/>
              <a:t> </a:t>
            </a:r>
          </a:p>
        </p:txBody>
      </p:sp>
      <p:sp>
        <p:nvSpPr>
          <p:cNvPr id="10243" name="Title 1"/>
          <p:cNvSpPr>
            <a:spLocks noGrp="1"/>
          </p:cNvSpPr>
          <p:nvPr>
            <p:ph type="ctrTitle"/>
          </p:nvPr>
        </p:nvSpPr>
        <p:spPr>
          <a:xfrm>
            <a:off x="2133600" y="381001"/>
            <a:ext cx="7772400" cy="1470025"/>
          </a:xfrm>
        </p:spPr>
        <p:txBody>
          <a:bodyPr/>
          <a:lstStyle/>
          <a:p>
            <a:pPr algn="l"/>
            <a:r>
              <a:rPr lang="en-US" altLang="en-US" sz="3200"/>
              <a:t>Project XYC:  Scope</a:t>
            </a:r>
            <a:endParaRPr lang="en-US" altLang="en-US" sz="3200" i="1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67000" y="3124201"/>
          <a:ext cx="6400800" cy="2154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0659">
                <a:tc>
                  <a:txBody>
                    <a:bodyPr/>
                    <a:lstStyle/>
                    <a:p>
                      <a:r>
                        <a:rPr lang="en-US" sz="1800" dirty="0"/>
                        <a:t>Milestone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Estimated Completion Date</a:t>
                      </a: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95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95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95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95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Project XYC:  Scope</vt:lpstr>
      <vt:lpstr>Project XYC:  Scope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XYC:  Scope</dc:title>
  <dc:creator>Curtis Sites</dc:creator>
  <cp:lastModifiedBy>Curtis Sites</cp:lastModifiedBy>
  <cp:revision>1</cp:revision>
  <dcterms:created xsi:type="dcterms:W3CDTF">2021-02-27T23:50:18Z</dcterms:created>
  <dcterms:modified xsi:type="dcterms:W3CDTF">2021-02-27T23:51:39Z</dcterms:modified>
</cp:coreProperties>
</file>